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Doc Insight - Bitirme Projesi Sunumu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sunum, "Smart Doc Insight" adlı bitirme projemizin detaylarını açıklamaktadır. Projemiz, eğitimde belge değerlendirme süreçlerini yapay zeka ile desteklemeyi hedeflemektedir.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42324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MEHMET SAİD HÜSEYİNOĞLU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🚀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Gelecek Planları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Gelişmiş Raporlama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3234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Derinlemesine analiz ve öneriler.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Gerçek Zamanlı İşbirliği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30389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Projelerde anlık ortak çalışma.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646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 Uygulama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2646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Erişilebilirliği artırmak için.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Doc Insight, sürekli geliştirilerek eğitimde belge yönetimini daha da kolaylaştırmayı hedeflemektedir. Mobil entegrasyon ve işbirliği yetenekleri, kullanıcı deneyimini zenginleştirecektir.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📌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Proje Hakkında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Doc Insight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Öğrencilerin PDF proje dokümanlarını yükleyebildiği bir web uygulamasıdır.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Öğretmenler, yapay zeka ile bu dokümanları analiz edebilir.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Hedef Kitle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Öğrenciler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5555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Öğretmenler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9776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Eğitim Kurumları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Amaç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Belge değerlendirme süreçlerini hızlandırmak ve nesnelleştirmek.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Yapay zeka ile eğitimde verimliliği artırmak.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⚙️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Teknik Altyapı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8119"/>
            <a:ext cx="3664863" cy="3090982"/>
          </a:xfrm>
          <a:prstGeom prst="roundRect">
            <a:avLst>
              <a:gd name="adj" fmla="val 308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3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2297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Flask-Login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414956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14624" y="459176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PDFPlumber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867" y="2098119"/>
            <a:ext cx="3664863" cy="3090982"/>
          </a:xfrm>
          <a:prstGeom prst="roundRect">
            <a:avLst>
              <a:gd name="adj" fmla="val 308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06301" y="233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406301" y="282297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Templates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06301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06301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Vanilla JS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415915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4624" y="5650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LLM Entegrasyonları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146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Ollama, LM Studio (Yerel)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14624" y="658296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OpenAI, Gemini, Claude (API)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✨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Özellikler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Kullanıcı Yönetimi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Roller, şifre sıfırlama gibi özellikler.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PDF Yükleme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Çoklu dosya desteği sunar.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34004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Yapay Zeka Destekli Analiz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Dokümanların akıllıca incelenmesi.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 Yönetimi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 oluşturma ve ilerleme takibi.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28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🧠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Yapay Zekâ Entegrasyonları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8054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7433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Yerel LLM'ler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66475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Ollama ve LM Studio gibi modeller.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52664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sunucusu kurulumu gereklidir.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38054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417433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Tabanlı LLM'ler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501908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OpenAI, Gemini, Claude entegrasyonu.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893493" y="58809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anahtarı yönetimi esastır.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38054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06795" y="417433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Kullanıcı Tercihi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06795" y="466475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Kullanıcılar LLM sağlayıcılarını seçebilir.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🧩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Veritabanı Yapısı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568" y="3735943"/>
            <a:ext cx="7835265" cy="783526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47" y="6292334"/>
            <a:ext cx="378857" cy="47363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68" y="3735943"/>
            <a:ext cx="7835265" cy="783526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45" y="4702135"/>
            <a:ext cx="378857" cy="47363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568" y="3735943"/>
            <a:ext cx="7835265" cy="7835265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079" y="4702135"/>
            <a:ext cx="378857" cy="473631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568" y="3735943"/>
            <a:ext cx="7835265" cy="783526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9840277" y="6292334"/>
            <a:ext cx="378857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2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950" dirty="0"/>
          </a:p>
        </p:txBody>
      </p:sp>
      <p:sp>
        <p:nvSpPr>
          <p:cNvPr id="11" name="Text 2"/>
          <p:cNvSpPr/>
          <p:nvPr/>
        </p:nvSpPr>
        <p:spPr>
          <a:xfrm>
            <a:off x="888563" y="3040261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Users Koleksiyonu</a:t>
            </a:r>
            <a:endParaRPr lang="en-US" sz="2200" dirty="0"/>
          </a:p>
        </p:txBody>
      </p:sp>
      <p:sp>
        <p:nvSpPr>
          <p:cNvPr id="12" name="Text 3"/>
          <p:cNvSpPr/>
          <p:nvPr/>
        </p:nvSpPr>
        <p:spPr>
          <a:xfrm>
            <a:off x="785813" y="3525679"/>
            <a:ext cx="301216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Kullanıcı bilgileri ve rolleri.</a:t>
            </a:r>
            <a:endParaRPr lang="en-US" sz="1750" dirty="0"/>
          </a:p>
        </p:txBody>
      </p:sp>
      <p:sp>
        <p:nvSpPr>
          <p:cNvPr id="13" name="Text 4"/>
          <p:cNvSpPr/>
          <p:nvPr/>
        </p:nvSpPr>
        <p:spPr>
          <a:xfrm>
            <a:off x="785813" y="4019550"/>
            <a:ext cx="301216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username, email, password_hash</a:t>
            </a:r>
            <a:endParaRPr lang="en-US" sz="1750" dirty="0"/>
          </a:p>
        </p:txBody>
      </p:sp>
      <p:sp>
        <p:nvSpPr>
          <p:cNvPr id="14" name="Text 5"/>
          <p:cNvSpPr/>
          <p:nvPr/>
        </p:nvSpPr>
        <p:spPr>
          <a:xfrm>
            <a:off x="4237434" y="176807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Projects Koleksiyonu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4134683" y="2253496"/>
            <a:ext cx="301216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 detayları ve dosya referansları.</a:t>
            </a:r>
            <a:endParaRPr lang="en-US" sz="1750" dirty="0"/>
          </a:p>
        </p:txBody>
      </p:sp>
      <p:sp>
        <p:nvSpPr>
          <p:cNvPr id="16" name="Text 7"/>
          <p:cNvSpPr/>
          <p:nvPr/>
        </p:nvSpPr>
        <p:spPr>
          <a:xfrm>
            <a:off x="4134683" y="3106579"/>
            <a:ext cx="301216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name, description, files</a:t>
            </a:r>
            <a:endParaRPr lang="en-US" sz="1750" dirty="0"/>
          </a:p>
        </p:txBody>
      </p:sp>
      <p:sp>
        <p:nvSpPr>
          <p:cNvPr id="17" name="Text 8"/>
          <p:cNvSpPr/>
          <p:nvPr/>
        </p:nvSpPr>
        <p:spPr>
          <a:xfrm>
            <a:off x="7586186" y="2127290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Keys Koleksiyonu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7510462" y="2612708"/>
            <a:ext cx="2958227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sağlayıcı API anahtarları.</a:t>
            </a:r>
            <a:endParaRPr lang="en-US" sz="1750" dirty="0"/>
          </a:p>
        </p:txBody>
      </p:sp>
      <p:sp>
        <p:nvSpPr>
          <p:cNvPr id="19" name="Text 10"/>
          <p:cNvSpPr/>
          <p:nvPr/>
        </p:nvSpPr>
        <p:spPr>
          <a:xfrm>
            <a:off x="7510462" y="3106579"/>
            <a:ext cx="2958227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provider, api_key, model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10935176" y="268104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Örnek Sorgular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10832425" y="3166467"/>
            <a:ext cx="301216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Kullanıcı filtreleme ve proje analizi.</a:t>
            </a:r>
            <a:endParaRPr lang="en-US" sz="1750" dirty="0"/>
          </a:p>
        </p:txBody>
      </p:sp>
      <p:sp>
        <p:nvSpPr>
          <p:cNvPr id="22" name="Text 13"/>
          <p:cNvSpPr/>
          <p:nvPr/>
        </p:nvSpPr>
        <p:spPr>
          <a:xfrm>
            <a:off x="10832425" y="4019550"/>
            <a:ext cx="301216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db.users.find({role: "teacher"})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886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57471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🔌</a:t>
            </a:r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API ve Endpoint’ler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6668" y="1541383"/>
            <a:ext cx="22860" cy="6172557"/>
          </a:xfrm>
          <a:prstGeom prst="roundRect">
            <a:avLst>
              <a:gd name="adj" fmla="val 384030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178957" y="1765102"/>
            <a:ext cx="626983" cy="22860"/>
          </a:xfrm>
          <a:prstGeom prst="roundRect">
            <a:avLst>
              <a:gd name="adj" fmla="val 384030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31520" y="1541383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9923" y="1580614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11680" y="161317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Kimlik Doğrulama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11680" y="2065020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011680" y="2540079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78957" y="3531513"/>
            <a:ext cx="626983" cy="22860"/>
          </a:xfrm>
          <a:prstGeom prst="roundRect">
            <a:avLst>
              <a:gd name="adj" fmla="val 384030"/>
            </a:avLst>
          </a:prstGeom>
          <a:solidFill>
            <a:srgbClr val="313E80"/>
          </a:solidFill>
          <a:ln/>
        </p:spPr>
      </p:sp>
      <p:sp>
        <p:nvSpPr>
          <p:cNvPr id="12" name="Shape 9"/>
          <p:cNvSpPr/>
          <p:nvPr/>
        </p:nvSpPr>
        <p:spPr>
          <a:xfrm>
            <a:off x="731520" y="330779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9923" y="3347025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011680" y="3379589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 Yönetimi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011680" y="3831431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(GET, POST)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11680" y="4306491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(GET, PUT, DELETE)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78957" y="5297924"/>
            <a:ext cx="626983" cy="22860"/>
          </a:xfrm>
          <a:prstGeom prst="roundRect">
            <a:avLst>
              <a:gd name="adj" fmla="val 384030"/>
            </a:avLst>
          </a:prstGeom>
          <a:solidFill>
            <a:srgbClr val="313E80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" y="5074206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09923" y="5113437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7"/>
          <p:cNvSpPr/>
          <p:nvPr/>
        </p:nvSpPr>
        <p:spPr>
          <a:xfrm>
            <a:off x="2011680" y="514600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Dosya İşlemleri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2011680" y="5597843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/projects/{id}/files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(POST, GET)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178957" y="6589276"/>
            <a:ext cx="626983" cy="22860"/>
          </a:xfrm>
          <a:prstGeom prst="roundRect">
            <a:avLst>
              <a:gd name="adj" fmla="val 384030"/>
            </a:avLst>
          </a:prstGeom>
          <a:solidFill>
            <a:srgbClr val="313E80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" y="6365558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09923" y="6404789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5" name="Text 22"/>
          <p:cNvSpPr/>
          <p:nvPr/>
        </p:nvSpPr>
        <p:spPr>
          <a:xfrm>
            <a:off x="2011680" y="643735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Analiz İşlemleri</a:t>
            </a:r>
            <a:endParaRPr lang="en-US" sz="2050" dirty="0"/>
          </a:p>
        </p:txBody>
      </p:sp>
      <p:sp>
        <p:nvSpPr>
          <p:cNvPr id="26" name="Text 23"/>
          <p:cNvSpPr/>
          <p:nvPr/>
        </p:nvSpPr>
        <p:spPr>
          <a:xfrm>
            <a:off x="2011680" y="6889194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/projects/{id}/analyze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(POST)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011680" y="7364254"/>
            <a:ext cx="64008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/projects/{id}/analysis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(GET)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🔒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Güvenlik Önlemleri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Kimlik Doğrulama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token, şifre hashleme.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Veri Güvenliği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anahtarı şifreleme, CORS.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Dosya Güvenliği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Tip/boyut kontrolü, güvenli isimlendirme.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Oturum Yönetimi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Etkili oturum ve rate limiting.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244"/>
            <a:ext cx="6074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👥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Kullanım Senaryoları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Öğrenci Senaryosu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37642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93790" y="3604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Giriş Yap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4086225" y="2697480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086225" y="3264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 Oluştur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4639270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93790" y="520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PDF Yükle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086225" y="4299109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086225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Analiz Görüntüle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6240899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3790" y="6807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Geri Bildirim 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208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Öğretmen Senaryosu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599521" y="3037642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99521" y="3604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Giriş Yap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10891957" y="2697480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891957" y="3264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Projeleri Görüntüle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7599521" y="4639270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99521" y="520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Analizleri İncele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10891957" y="4299109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891957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Geri Bildirim Ver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7599521" y="6240899"/>
            <a:ext cx="2952274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99521" y="6807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İlerlemeyi Takip Et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2025-05-25T18:22:49Z</dcterms:created>
  <dcterms:modified xsi:type="dcterms:W3CDTF">2025-05-25T18:22:49Z</dcterms:modified>
</cp:coreProperties>
</file>